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1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5A99-7901-4725-88E7-7F07509E4B4D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52E3-0E55-43EB-8990-DEBE71D7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7469-DE0F-414B-852A-47E8AD633A57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7170-C466-437D-825E-84753E86B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6B42-525A-4DB0-9CD8-FD00083C318C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22F2-9886-492C-87D4-50F8AC1B2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B8FD-9BBD-48B6-AE93-4228AA67D1C8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4B10-EAAA-4A9D-BCE7-E04DDA27D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46CA-0BFB-4D3C-9924-49EF8756FB2B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EF71-F775-4BE7-9E58-0CD3838D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D4F4-4E04-44BB-A01A-163F5230E5A9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48A6-4CF1-4245-B78E-18F0A9461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A248-25CC-44F5-AB4C-BCCD73585FB8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A7F3-390E-4E12-8008-D546E1519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F93-C36C-45F1-BEF4-4A09C0ECCCC5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B7E-A004-4C8D-9F8F-A46B15FDD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C3A4-F2EB-49A5-BB7F-793E9779272F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CC5D-8F04-4186-B7C8-E4D7F763E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FFEB-DE8F-40C8-84C5-E30FE6E55A61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70C8-F75B-4D22-A0B0-216A11051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53A8-F4ED-451C-9DED-25C00BA9D767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9AF4-3D2B-4EC4-9C74-8F99BA86A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069D4-E8AD-4077-909C-FA1A68E0DD56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31D310-EC1D-4367-9FF0-90EEBEC4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6750" cy="1752600"/>
          </a:xfrm>
        </p:spPr>
        <p:txBody>
          <a:bodyPr/>
          <a:lstStyle/>
          <a:p>
            <a:pPr marR="0"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№ 1:</a:t>
            </a:r>
          </a:p>
          <a:p>
            <a:pPr marR="0"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и особенности плодоводства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4005064"/>
            <a:ext cx="4932040" cy="25922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Многие районы нашей страны отличаются благоприятным сочетанием тепла и влаги, что позволяет получать урожай плодов при орошении 250-450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/га, 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без орошения – 120-150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/га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61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8477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015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сорта яблок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484276" cy="302433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40050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Голден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Делишес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9888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Делишес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Спур</a:t>
            </a:r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50746"/>
            <a:ext cx="5508104" cy="300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Делишес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340768"/>
            <a:ext cx="3297597" cy="2736304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7991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сорта яблок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65313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Джонатан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Мекинтош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484784"/>
            <a:ext cx="4095750" cy="3219450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94236"/>
            <a:ext cx="4536504" cy="4688253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95936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Интенсификация плодоводства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использования максимум продуктов ассимиляции на образование плодов, и минимума – на рост древесины.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Достигается это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путем использования в основном карликовых и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полукарликовых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вегетативно размножаемых подвоев.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факторы интенсификации производства плодовых насаждений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увеличение плотности посадки (до 1800-2000 шт. на 1 га) скороплодных сортов яблони на слаборослых подвоях;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районах достаточного увлажнения и при орошении в засушливых условиях применяется </a:t>
            </a: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залужение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междурядий;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районах недостаточного увлажнения или при неблагоприятном распределении осадков по </a:t>
            </a: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фенофазам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плодовых растений широко применяется орошение;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большое внимание уделяется применению минеральных удобрений, главным образом азота и калия на фоне рациональных систем содержания почвы и орошения;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особое внимание уделяется формированию, механизированной обрезке деревьев и механизированному сбору плодов.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15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image.jimcdn.com/app/cms/image/transf/dimension=490x10000:format=jpg/path/sbc5898bfafab75ef/image/ib0ba92239da487f0/version/1366180863/%D1%8F%D0%B1%D0%BB%D0%BE%D0%BD%D1%8F-%D1%84%D0%BE%D1%82%D0%BE-%D0%BA%D0%BE%D0%BB%D0%BE%D0%BD%D0%BE%D0%B2%D0%B8%D0%B4%D0%BD%D1%8B%D0%B5-%D1%8F%D0%B1%D0%BB%D0%BE%D0%BD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90054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76672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Луговые сады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glavnaya-dacha.ru/wp-content/uploads/2015/09/kak-vyrashchivat-sazhency-yablon-dvuhle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5762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Главные технологические пути интенсификации плодоводства: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8229600" cy="438943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подбор ограниченного числа высокоценных сортов;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применение сортов типа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спур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(природных карликов);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использование вегетативно размножаемых подвоев с регулируемой силой роста;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уплотненно-строчное размещение деревьев в насаждениях, соответствующее силе роста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сортоподвойных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сочетаний и системе формирования малогабаритных крон (плоских, уплощенных, сферических);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применение технологии формирования, не допусками сильной обрезки в молодом возрасте, способствующей раннему вступлению в плодоношение;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разработка и внедрение промышленных технологий, основанных на комплексной механизации технологических процессов;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повышение технологической дисциплины, обеспечивающей своевременное квалифицированное и полное выполнение рекомендованных технологий по уходу за садами.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Тенденции развития зарубежного плодоводства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700808"/>
            <a:ext cx="4932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Мировое производство плодов, ягод и столового винограда составляет около 120 млн. т в год.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08104" y="5301208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На одного человека приходится около 35 кг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600400" cy="3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7991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Мировые объемы производства фруктов в расчете на душу населения (кг):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2" y="1268760"/>
          <a:ext cx="8712966" cy="1171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Австралия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Новая Зеландия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Америка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Азия</a:t>
                      </a:r>
                      <a:r>
                        <a:rPr lang="ru-RU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ru-RU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Африка</a:t>
                      </a:r>
                      <a:endParaRPr lang="ru-RU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Европа</a:t>
                      </a:r>
                      <a:endParaRPr lang="ru-RU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521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90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90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70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›40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488832" cy="40632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79912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Рейтинг плодовых культур по объемам мирового производства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1584325" cy="701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1 место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Рейтинг плодовых культур по объемам мирового производства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1584325" cy="701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1 место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40360" cy="1973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8144" y="1484784"/>
            <a:ext cx="1584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2 </a:t>
            </a:r>
            <a:r>
              <a:rPr lang="ru-RU" sz="2400" b="1" i="1" dirty="0">
                <a:solidFill>
                  <a:srgbClr val="0000FF"/>
                </a:solidFill>
              </a:rPr>
              <a:t>место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Рейтинг плодовых культур по объемам мирового производства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1584325" cy="701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1 место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40360" cy="1973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8144" y="1484784"/>
            <a:ext cx="1584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2 </a:t>
            </a:r>
            <a:r>
              <a:rPr lang="ru-RU" sz="2400" b="1" i="1" dirty="0">
                <a:solidFill>
                  <a:srgbClr val="0000FF"/>
                </a:solidFill>
              </a:rPr>
              <a:t>место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168352" cy="19987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3648" y="4005064"/>
            <a:ext cx="172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FF"/>
                </a:solidFill>
              </a:rPr>
              <a:t>3 место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Рейтинг плодовых культур по объемам мирового производства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1584325" cy="701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1 место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40360" cy="1973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8144" y="1484784"/>
            <a:ext cx="1584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2 </a:t>
            </a:r>
            <a:r>
              <a:rPr lang="ru-RU" sz="2400" b="1" i="1" dirty="0">
                <a:solidFill>
                  <a:srgbClr val="0000FF"/>
                </a:solidFill>
              </a:rPr>
              <a:t>место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168352" cy="19987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3648" y="4005064"/>
            <a:ext cx="172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FF"/>
                </a:solidFill>
              </a:rPr>
              <a:t>3 место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3247419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152" y="4005064"/>
            <a:ext cx="158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FF"/>
                </a:solidFill>
              </a:rPr>
              <a:t>4 место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Рейтинг плодовых культур по объемам мирового производства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1584325" cy="701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1 место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40360" cy="1973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8144" y="1484784"/>
            <a:ext cx="1584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2 </a:t>
            </a:r>
            <a:r>
              <a:rPr lang="ru-RU" sz="2400" b="1" i="1" dirty="0">
                <a:solidFill>
                  <a:srgbClr val="0000FF"/>
                </a:solidFill>
              </a:rPr>
              <a:t>место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168352" cy="19987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3648" y="4005064"/>
            <a:ext cx="172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FF"/>
                </a:solidFill>
              </a:rPr>
              <a:t>3 место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3247419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152" y="4005064"/>
            <a:ext cx="158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FF"/>
                </a:solidFill>
              </a:rPr>
              <a:t>4 место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09120"/>
            <a:ext cx="3102624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51920" y="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408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Главные технологические пути интенсификации плодоводства:</vt:lpstr>
      <vt:lpstr>Тенденции развития зарубежного плодоводства</vt:lpstr>
      <vt:lpstr>Мировые объемы производства фруктов в расчете на душу населения (кг):</vt:lpstr>
      <vt:lpstr>Рейтинг плодовых культур по объемам мирового производства</vt:lpstr>
      <vt:lpstr>Рейтинг плодовых культур по объемам мирового производства</vt:lpstr>
      <vt:lpstr>Рейтинг плодовых культур по объемам мирового производства</vt:lpstr>
      <vt:lpstr>Рейтинг плодовых культур по объемам мирового производства</vt:lpstr>
      <vt:lpstr>Рейтинг плодовых культур по объемам мирового производства</vt:lpstr>
      <vt:lpstr>Многие районы нашей страны отличаются благоприятным сочетанием тепла и влаги, что позволяет получать урожай плодов при орошении 250-450 ц/га,   без орошения – 120-150 ц/га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</dc:title>
  <dc:creator>Студент</dc:creator>
  <cp:lastModifiedBy>Комп</cp:lastModifiedBy>
  <cp:revision>24</cp:revision>
  <dcterms:created xsi:type="dcterms:W3CDTF">2015-09-10T10:35:47Z</dcterms:created>
  <dcterms:modified xsi:type="dcterms:W3CDTF">2016-08-04T17:24:03Z</dcterms:modified>
</cp:coreProperties>
</file>